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4"/>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Lst>
  <p:sldSz cx="9144000" cy="5143500" type="screen16x9"/>
  <p:notesSz cx="6858000" cy="9144000"/>
  <p:embeddedFontLst>
    <p:embeddedFont>
      <p:font typeface="Montserrat" pitchFamily="2" charset="77"/>
      <p:regular r:id="rId95"/>
      <p:bold r:id="rId96"/>
      <p:italic r:id="rId97"/>
      <p:boldItalic r:id="rId98"/>
    </p:embeddedFont>
    <p:embeddedFont>
      <p:font typeface="Montserrat ExtraBold" panose="020F0502020204030204" pitchFamily="34" charset="0"/>
      <p:bold r:id="rId99"/>
      <p:italic r:id="rId100"/>
      <p:boldItalic r:id="rId101"/>
    </p:embeddedFont>
    <p:embeddedFont>
      <p:font typeface="Montserrat Medium"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683"/>
    <p:restoredTop sz="89232"/>
  </p:normalViewPr>
  <p:slideViewPr>
    <p:cSldViewPr snapToGrid="0">
      <p:cViewPr varScale="1">
        <p:scale>
          <a:sx n="125" d="100"/>
          <a:sy n="125" d="100"/>
        </p:scale>
        <p:origin x="16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651114" y="777745"/>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1067921"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60723"/>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4439</Words>
  <Application>Microsoft Macintosh PowerPoint</Application>
  <PresentationFormat>On-screen Show (16:9)</PresentationFormat>
  <Paragraphs>302</Paragraphs>
  <Slides>92</Slides>
  <Notes>89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Montserrat Medium</vt:lpstr>
      <vt:lpstr>Montserrat ExtraBold</vt:lpstr>
      <vt:lpstr>Montserrat</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507</cp:revision>
  <cp:lastPrinted>2024-03-27T23:02:25Z</cp:lastPrinted>
  <dcterms:modified xsi:type="dcterms:W3CDTF">2024-03-30T15:40:10Z</dcterms:modified>
</cp:coreProperties>
</file>